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media/image4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63" r:id="rId3"/>
    <p:sldId id="264" r:id="rId4"/>
    <p:sldId id="265" r:id="rId5"/>
    <p:sldId id="266" r:id="rId6"/>
    <p:sldId id="267" r:id="rId7"/>
    <p:sldId id="268" r:id="rId8"/>
    <p:sldId id="272" r:id="rId9"/>
    <p:sldId id="269" r:id="rId10"/>
    <p:sldId id="270" r:id="rId11"/>
    <p:sldId id="271" r:id="rId12"/>
    <p:sldId id="26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66FF33"/>
    <a:srgbClr val="EFAD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gif"/><Relationship Id="rId3" Type="http://schemas.openxmlformats.org/officeDocument/2006/relationships/image" Target="../media/image55.png"/><Relationship Id="rId7" Type="http://schemas.openxmlformats.org/officeDocument/2006/relationships/image" Target="../media/image59.gif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gif"/><Relationship Id="rId5" Type="http://schemas.openxmlformats.org/officeDocument/2006/relationships/image" Target="../media/image57.gif"/><Relationship Id="rId4" Type="http://schemas.openxmlformats.org/officeDocument/2006/relationships/image" Target="../media/image5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image" Target="../media/image25.jpeg"/><Relationship Id="rId7" Type="http://schemas.openxmlformats.org/officeDocument/2006/relationships/image" Target="../media/image29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gif"/><Relationship Id="rId5" Type="http://schemas.openxmlformats.org/officeDocument/2006/relationships/image" Target="../media/image27.jpg"/><Relationship Id="rId4" Type="http://schemas.openxmlformats.org/officeDocument/2006/relationships/image" Target="../media/image26.jpeg"/><Relationship Id="rId9" Type="http://schemas.openxmlformats.org/officeDocument/2006/relationships/image" Target="../media/image3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gif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gif"/><Relationship Id="rId3" Type="http://schemas.openxmlformats.org/officeDocument/2006/relationships/image" Target="../media/image43.gif"/><Relationship Id="rId7" Type="http://schemas.openxmlformats.org/officeDocument/2006/relationships/image" Target="../media/image47.gi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gif"/><Relationship Id="rId4" Type="http://schemas.openxmlformats.org/officeDocument/2006/relationships/image" Target="../media/image44.jpeg"/><Relationship Id="rId9" Type="http://schemas.openxmlformats.org/officeDocument/2006/relationships/image" Target="../media/image4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47946" y="1988840"/>
            <a:ext cx="6984241" cy="2376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 smtClean="0">
                <a:ln w="11430"/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12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69000">
                      <a:srgbClr val="339933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Отчёт по теме недели «Насекомые»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12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69000">
                      <a:srgbClr val="339933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</a:t>
            </a:r>
            <a:r>
              <a:rPr kumimoji="0" lang="ru-RU" sz="32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12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69000">
                      <a:srgbClr val="339933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разновозрастной группе №3</a:t>
            </a: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9846" y="4581128"/>
            <a:ext cx="3960440" cy="1512168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Выполнила: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воспитатель, 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Шмакова Лидия Леонидовна,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МДОУ №20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Мельниково</a:t>
            </a:r>
          </a:p>
          <a:p>
            <a:pPr>
              <a:spcBef>
                <a:spcPts val="0"/>
              </a:spcBef>
            </a:pP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Работа с родителями</a:t>
            </a:r>
            <a:endParaRPr lang="ru-RU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8686800" cy="4929411"/>
          </a:xfrm>
        </p:spPr>
        <p:txBody>
          <a:bodyPr>
            <a:normAutofit/>
          </a:bodyPr>
          <a:lstStyle/>
          <a:p>
            <a:r>
              <a:rPr lang="ru-RU" sz="2400" dirty="0"/>
              <a:t>Беседа - Правила поведения в природе.</a:t>
            </a:r>
          </a:p>
          <a:p>
            <a:r>
              <a:rPr lang="ru-RU" sz="2400" dirty="0"/>
              <a:t>Информация в родительский уголок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     «Остерегайтесь клещей!»</a:t>
            </a:r>
            <a:endParaRPr lang="ru-RU" sz="2400" dirty="0"/>
          </a:p>
          <a:p>
            <a:r>
              <a:rPr lang="ru-RU" sz="2400" dirty="0"/>
              <a:t>Семейный просмотр </a:t>
            </a:r>
            <a:r>
              <a:rPr lang="ru-RU" sz="2400" dirty="0" smtClean="0"/>
              <a:t>телевизионных передач 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о насекомых.</a:t>
            </a:r>
            <a:endParaRPr lang="ru-RU" sz="2400" dirty="0"/>
          </a:p>
          <a:p>
            <a:r>
              <a:rPr lang="ru-RU" sz="2400" dirty="0"/>
              <a:t>Консультация для родителей «Значение насекомых в природе».</a:t>
            </a:r>
          </a:p>
          <a:p>
            <a:r>
              <a:rPr lang="ru-RU" sz="2400" dirty="0" smtClean="0"/>
              <a:t>Папка-передвижка </a:t>
            </a:r>
            <a:r>
              <a:rPr lang="ru-RU" sz="2400" dirty="0"/>
              <a:t>«Опасные насекомые</a:t>
            </a:r>
            <a:r>
              <a:rPr lang="ru-RU" sz="2400" dirty="0" smtClean="0"/>
              <a:t>».</a:t>
            </a:r>
          </a:p>
          <a:p>
            <a:r>
              <a:rPr lang="ru-RU" sz="2400" dirty="0" smtClean="0"/>
              <a:t>Изготовление книжки – малышки </a:t>
            </a:r>
          </a:p>
          <a:p>
            <a:pPr marL="0" indent="0">
              <a:buNone/>
            </a:pPr>
            <a:r>
              <a:rPr lang="ru-RU" sz="2400" dirty="0" smtClean="0"/>
              <a:t>совместно с детьми.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646" y="637152"/>
            <a:ext cx="1969526" cy="2785926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Работа с родителями</a:t>
            </a:r>
            <a:endParaRPr lang="ru-RU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363" y="3855046"/>
            <a:ext cx="1981809" cy="28030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032" y="5456499"/>
            <a:ext cx="1397149" cy="12015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5103186"/>
            <a:ext cx="2339752" cy="17548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27155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Итог недели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Викторина </a:t>
            </a:r>
            <a:r>
              <a:rPr lang="ru-RU" dirty="0"/>
              <a:t>«Что мы знаем о насекомых»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265115"/>
            <a:ext cx="5148064" cy="38610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187" y="588335"/>
            <a:ext cx="1421085" cy="11801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15" y="2158605"/>
            <a:ext cx="1882552" cy="18825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03" y="3954005"/>
            <a:ext cx="2278668" cy="2278668"/>
          </a:xfrm>
          <a:prstGeom prst="rect">
            <a:avLst/>
          </a:prstGeom>
        </p:spPr>
      </p:pic>
      <p:pic>
        <p:nvPicPr>
          <p:cNvPr id="1026" name="Picture 2" descr="http://andrey-eltsov.ru/wp-content/uploads/2019/12/Svetofor-deBHdr3F_7hyG_hymfhhdhd-dtnjajh-C%D0%92%D0%B5%D1%82%D0%BE%D1%84%D0%BE%D1%80-%D0%BC%D1%83%D1%80%D0%B0%D0%B2%D0%B5%D0%B9.gif"/>
          <p:cNvPicPr>
            <a:picLocks noChangeAspect="1" noChangeArrowheads="1" noCrop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261" y="2064780"/>
            <a:ext cx="2497640" cy="249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eremok-kyt.ru/novosti/14100331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60" y="548070"/>
            <a:ext cx="1524000" cy="115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mg1.picmix.com/output/stamp/thumb/2/7/3/9/319372_bc118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119" y="4057072"/>
            <a:ext cx="1507924" cy="219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065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cf2.ppt-online.org/files2/slide/q/Q4T8GJYNk9XFPMBm6sKlictrL0HgnfRD7Iu3qZ/slide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653136"/>
            <a:ext cx="2000250" cy="20002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146560"/>
            <a:ext cx="2647181" cy="21530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620688"/>
            <a:ext cx="8640960" cy="792088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1556792"/>
            <a:ext cx="8640960" cy="4248472"/>
          </a:xfrm>
        </p:spPr>
        <p:txBody>
          <a:bodyPr/>
          <a:lstStyle/>
          <a:p>
            <a:r>
              <a:rPr lang="ru-RU" dirty="0"/>
              <a:t>Называть распространенных насекомых; способы их передвижения; особенности внешнего вида; какую пользу и вред приносят.</a:t>
            </a:r>
          </a:p>
          <a:p>
            <a:r>
              <a:rPr lang="ru-RU" dirty="0"/>
              <a:t>Развивать внимание, восприятие, память, мышление, воображение, речь. </a:t>
            </a:r>
            <a:endParaRPr lang="ru-RU" dirty="0" smtClean="0"/>
          </a:p>
          <a:p>
            <a:r>
              <a:rPr lang="ru-RU" dirty="0" smtClean="0"/>
              <a:t>Воспитывать </a:t>
            </a:r>
            <a:r>
              <a:rPr lang="ru-RU" dirty="0"/>
              <a:t>бережное отношение к насекомым.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365104"/>
            <a:ext cx="1905000" cy="1905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45232"/>
            <a:ext cx="1143000" cy="1143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846" y="756550"/>
            <a:ext cx="1517154" cy="14564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281491"/>
            <a:ext cx="2010248" cy="18226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794" y="4725144"/>
            <a:ext cx="1160339" cy="192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525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152128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</a:t>
            </a:r>
            <a:endParaRPr lang="ru-RU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Наблюдение и рассматривание насекомых на прогулке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73" y="1844824"/>
            <a:ext cx="2546879" cy="20428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091" y="4077072"/>
            <a:ext cx="4171617" cy="19811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88" y="4077072"/>
            <a:ext cx="2062652" cy="19290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020" y="1844824"/>
            <a:ext cx="2801746" cy="20513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613" y="1844824"/>
            <a:ext cx="2000940" cy="421336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276872"/>
            <a:ext cx="1954044" cy="109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440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620688"/>
            <a:ext cx="4040188" cy="1008112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Рисование насекомых по цифрам, д\и «Чудесный мешочек».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1137"/>
            <a:ext cx="4040188" cy="1918699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5025" y="620688"/>
            <a:ext cx="4041775" cy="1330805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Просмотр презентации «</a:t>
            </a:r>
            <a:r>
              <a:rPr lang="ru-RU" sz="2000" dirty="0"/>
              <a:t>Такой разный мир насекомых</a:t>
            </a:r>
            <a:r>
              <a:rPr lang="ru-RU" sz="2000" dirty="0" smtClean="0"/>
              <a:t>»,  мультфильма «Муха – цокотуха».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951493"/>
            <a:ext cx="4041775" cy="3031331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885860"/>
            <a:ext cx="3275856" cy="24568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803" y="4991239"/>
            <a:ext cx="1944216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848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Социально – коммуникативное развитие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r>
              <a:rPr lang="ru-RU" sz="2400" dirty="0"/>
              <a:t>Игра – драматизация по </a:t>
            </a:r>
            <a:r>
              <a:rPr lang="ru-RU" sz="2400" dirty="0" smtClean="0"/>
              <a:t>басне </a:t>
            </a:r>
            <a:r>
              <a:rPr lang="ru-RU" sz="2400" dirty="0"/>
              <a:t>И. Крылова «Стрекоза и Муравей»</a:t>
            </a:r>
          </a:p>
          <a:p>
            <a:r>
              <a:rPr lang="ru-RU" sz="2400" dirty="0" smtClean="0"/>
              <a:t>Игра-перевоплощение </a:t>
            </a:r>
            <a:r>
              <a:rPr lang="ru-RU" sz="2400" dirty="0"/>
              <a:t>«Если бы ты был бабочкой».</a:t>
            </a:r>
            <a:r>
              <a:rPr lang="ru-RU" sz="2400" u="sng" dirty="0"/>
              <a:t> </a:t>
            </a:r>
            <a:endParaRPr lang="ru-RU" sz="2400" u="sng" dirty="0" smtClean="0"/>
          </a:p>
          <a:p>
            <a:r>
              <a:rPr lang="ru-RU" sz="2400" dirty="0" smtClean="0"/>
              <a:t>Игры с мозаикой.</a:t>
            </a:r>
          </a:p>
          <a:p>
            <a:r>
              <a:rPr lang="ru-RU" sz="2400" dirty="0" smtClean="0"/>
              <a:t>Разрезные картинки.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73016"/>
            <a:ext cx="3707904" cy="27809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832" y="3138442"/>
            <a:ext cx="4283968" cy="32129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246" y="1652542"/>
            <a:ext cx="1238250" cy="1485900"/>
          </a:xfrm>
          <a:prstGeom prst="rect">
            <a:avLst/>
          </a:prstGeom>
        </p:spPr>
      </p:pic>
      <p:sp>
        <p:nvSpPr>
          <p:cNvPr id="10" name="Заголовок 6"/>
          <p:cNvSpPr txBox="1">
            <a:spLocks/>
          </p:cNvSpPr>
          <p:nvPr/>
        </p:nvSpPr>
        <p:spPr>
          <a:xfrm>
            <a:off x="457200" y="26604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Социально – коммуникативное развитие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25332">
            <a:off x="139331" y="686387"/>
            <a:ext cx="961681" cy="96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900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Речевое развитие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Читали сказки: «Лесные хоромы», «Медведь и комар»; </a:t>
            </a:r>
            <a:r>
              <a:rPr lang="ru-RU" sz="2000" dirty="0"/>
              <a:t>В.В. Бианки. "Как </a:t>
            </a:r>
            <a:r>
              <a:rPr lang="ru-RU" sz="2000" dirty="0" err="1"/>
              <a:t>муравьишка</a:t>
            </a:r>
            <a:r>
              <a:rPr lang="ru-RU" sz="2000" dirty="0"/>
              <a:t> домой </a:t>
            </a:r>
            <a:r>
              <a:rPr lang="ru-RU" sz="2000" dirty="0" smtClean="0"/>
              <a:t>спешил»; учили стихи. Составляли загадки про насекомых.</a:t>
            </a:r>
          </a:p>
          <a:p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492941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Рассматривали иллюстрации, составляли рассказы по картинкам.</a:t>
            </a:r>
          </a:p>
          <a:p>
            <a:endParaRPr lang="ru-RU" sz="1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204864"/>
            <a:ext cx="3008924" cy="22566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537" y="4570329"/>
            <a:ext cx="3008924" cy="22836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16" y="3789040"/>
            <a:ext cx="4340337" cy="20612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54791">
            <a:off x="8020167" y="669923"/>
            <a:ext cx="1409465" cy="12826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46" y="678315"/>
            <a:ext cx="1152128" cy="8306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396668"/>
            <a:ext cx="1195842" cy="174592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638" y="1196752"/>
            <a:ext cx="1885950" cy="14668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323" y="4940561"/>
            <a:ext cx="1148767" cy="114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669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Художественно – эстетическое развитие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4038600" cy="1917945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85740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Раскраски, рисование в группе и на прогулке, лепка - «Насекомые».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04" y="3788411"/>
            <a:ext cx="2139702" cy="28529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535106"/>
            <a:ext cx="4139952" cy="19660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508491"/>
            <a:ext cx="2843808" cy="21328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clrChange>
              <a:clrFrom>
                <a:srgbClr val="65309A"/>
              </a:clrFrom>
              <a:clrTo>
                <a:srgbClr val="65309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581128"/>
            <a:ext cx="1722737" cy="17090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170" y="3334522"/>
            <a:ext cx="1433597" cy="124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442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692696"/>
            <a:ext cx="4040188" cy="842417"/>
          </a:xfrm>
        </p:spPr>
        <p:txBody>
          <a:bodyPr>
            <a:normAutofit lnSpcReduction="10000"/>
          </a:bodyPr>
          <a:lstStyle/>
          <a:p>
            <a:r>
              <a:rPr lang="ru-RU" b="0" dirty="0" smtClean="0"/>
              <a:t>Оригами «Бабочки».</a:t>
            </a:r>
          </a:p>
          <a:p>
            <a:r>
              <a:rPr lang="ru-RU" b="0" dirty="0" smtClean="0"/>
              <a:t>Выставка детских работ.</a:t>
            </a:r>
            <a:endParaRPr lang="ru-RU" b="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899" y="4610539"/>
            <a:ext cx="1796774" cy="179677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5" y="1535113"/>
            <a:ext cx="4248473" cy="957783"/>
          </a:xfrm>
        </p:spPr>
        <p:txBody>
          <a:bodyPr>
            <a:noAutofit/>
          </a:bodyPr>
          <a:lstStyle/>
          <a:p>
            <a:r>
              <a:rPr lang="ru-RU" sz="1800" b="0" dirty="0" smtClean="0"/>
              <a:t> </a:t>
            </a:r>
          </a:p>
          <a:p>
            <a:endParaRPr lang="ru-RU" sz="1800" b="0" dirty="0"/>
          </a:p>
          <a:p>
            <a:endParaRPr lang="ru-RU" sz="1800" b="0" dirty="0" smtClean="0"/>
          </a:p>
          <a:p>
            <a:endParaRPr lang="ru-RU" sz="1800" b="0" dirty="0"/>
          </a:p>
          <a:p>
            <a:endParaRPr lang="ru-RU" sz="1800" b="0" dirty="0" smtClean="0"/>
          </a:p>
          <a:p>
            <a:r>
              <a:rPr lang="ru-RU" b="0" dirty="0" smtClean="0"/>
              <a:t>Слушание </a:t>
            </a:r>
            <a:r>
              <a:rPr lang="ru-RU" b="0" dirty="0"/>
              <a:t>музыки «</a:t>
            </a:r>
            <a:r>
              <a:rPr lang="ru-RU" b="0" dirty="0" smtClean="0"/>
              <a:t>пчелка»</a:t>
            </a:r>
            <a:endParaRPr lang="ru-RU" b="0" dirty="0"/>
          </a:p>
          <a:p>
            <a:r>
              <a:rPr lang="ru-RU" b="0" dirty="0" smtClean="0"/>
              <a:t> Пение </a:t>
            </a:r>
            <a:r>
              <a:rPr lang="ru-RU" b="0" dirty="0"/>
              <a:t>«В траве сидел </a:t>
            </a:r>
            <a:r>
              <a:rPr lang="ru-RU" b="0" dirty="0" smtClean="0"/>
              <a:t>            кузнечик».</a:t>
            </a:r>
          </a:p>
          <a:p>
            <a:r>
              <a:rPr lang="ru-RU" b="0" dirty="0" smtClean="0"/>
              <a:t> Игра «Бабочки летают…»</a:t>
            </a:r>
            <a:endParaRPr lang="ru-RU" b="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108" y="2610371"/>
            <a:ext cx="4041775" cy="1920443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9" y="1535113"/>
            <a:ext cx="4723626" cy="22432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23773"/>
            <a:ext cx="3851920" cy="288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31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Физическое развитие</a:t>
            </a:r>
            <a:endParaRPr lang="ru-RU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Играли в подвижные </a:t>
            </a:r>
            <a:r>
              <a:rPr lang="ru-RU" sz="2400" dirty="0"/>
              <a:t>игры: </a:t>
            </a:r>
          </a:p>
          <a:p>
            <a:pPr marL="0" indent="0">
              <a:buNone/>
            </a:pPr>
            <a:r>
              <a:rPr lang="ru-RU" sz="2400" dirty="0"/>
              <a:t>«Поймай комара</a:t>
            </a:r>
            <a:r>
              <a:rPr lang="ru-RU" sz="2400" dirty="0" smtClean="0"/>
              <a:t>», «</a:t>
            </a:r>
            <a:r>
              <a:rPr lang="ru-RU" sz="2400" dirty="0"/>
              <a:t>Медведь и пчелы</a:t>
            </a:r>
            <a:r>
              <a:rPr lang="ru-RU" sz="2400" dirty="0" smtClean="0"/>
              <a:t>», «Перевоплощения».</a:t>
            </a:r>
          </a:p>
          <a:p>
            <a:pPr marL="0" indent="0">
              <a:buNone/>
            </a:pPr>
            <a:r>
              <a:rPr lang="ru-RU" sz="2400" dirty="0" smtClean="0"/>
              <a:t>Разучили считалку и пальчиковую гимнастику «Насекомые».</a:t>
            </a:r>
            <a:endParaRPr lang="ru-RU" sz="2400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564904"/>
            <a:ext cx="3168352" cy="23762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192" y="622506"/>
            <a:ext cx="946448" cy="13813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77" y="2613241"/>
            <a:ext cx="3131840" cy="23488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763" y="5263711"/>
            <a:ext cx="2857500" cy="1143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91" y="4846896"/>
            <a:ext cx="3875237" cy="18403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087" y="3286125"/>
            <a:ext cx="885825" cy="9715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1423">
            <a:off x="907479" y="-42303"/>
            <a:ext cx="1579570" cy="151428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592" y="4846896"/>
            <a:ext cx="2182243" cy="218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864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26900"/>
      </a:hlink>
      <a:folHlink>
        <a:srgbClr val="FBD5B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309</Words>
  <Application>Microsoft Office PowerPoint</Application>
  <PresentationFormat>Экран (4:3)</PresentationFormat>
  <Paragraphs>52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Times New Roman</vt:lpstr>
      <vt:lpstr>Тема Office</vt:lpstr>
      <vt:lpstr>Презентация PowerPoint</vt:lpstr>
      <vt:lpstr>Задачи:</vt:lpstr>
      <vt:lpstr>Познавательное развитие</vt:lpstr>
      <vt:lpstr>Презентация PowerPoint</vt:lpstr>
      <vt:lpstr>Социально – коммуникативное развитие</vt:lpstr>
      <vt:lpstr>Речевое развитие</vt:lpstr>
      <vt:lpstr>Художественно – эстетическое развитие</vt:lpstr>
      <vt:lpstr>Презентация PowerPoint</vt:lpstr>
      <vt:lpstr>Физическое развитие</vt:lpstr>
      <vt:lpstr>Работа с родителями</vt:lpstr>
      <vt:lpstr>Итог недели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ДС20-2</cp:lastModifiedBy>
  <cp:revision>51</cp:revision>
  <dcterms:created xsi:type="dcterms:W3CDTF">2013-08-23T08:38:35Z</dcterms:created>
  <dcterms:modified xsi:type="dcterms:W3CDTF">2021-05-24T09:57:51Z</dcterms:modified>
</cp:coreProperties>
</file>