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3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60" r:id="rId6"/>
    <p:sldId id="261" r:id="rId7"/>
    <p:sldId id="269" r:id="rId8"/>
    <p:sldId id="262" r:id="rId9"/>
    <p:sldId id="267" r:id="rId10"/>
    <p:sldId id="268" r:id="rId11"/>
    <p:sldId id="263" r:id="rId12"/>
    <p:sldId id="264" r:id="rId13"/>
    <p:sldId id="265" r:id="rId14"/>
    <p:sldId id="266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8C8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.blog.fontanka.ru/photos/2014/04/800x600_xRn0rHQR923kJ97MmYGv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7" y="2062100"/>
            <a:ext cx="4192472" cy="48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za.ru/pics/2012/06/18/1480.jpg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1"/>
          <a:stretch/>
        </p:blipFill>
        <p:spPr bwMode="auto">
          <a:xfrm>
            <a:off x="-188886" y="2281381"/>
            <a:ext cx="2707353" cy="48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900" y="3679791"/>
            <a:ext cx="66740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1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2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48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03671" y="507999"/>
            <a:ext cx="8136659" cy="5848351"/>
          </a:xfrm>
          <a:prstGeom prst="roundRect">
            <a:avLst/>
          </a:prstGeom>
          <a:solidFill>
            <a:srgbClr val="FFE69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http://logopsi.ucoz.com/_ph/88/74195515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478"/>
            <a:ext cx="1784928" cy="29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5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5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86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8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03671" y="507999"/>
            <a:ext cx="8136659" cy="5848351"/>
          </a:xfrm>
          <a:prstGeom prst="roundRect">
            <a:avLst/>
          </a:prstGeom>
          <a:solidFill>
            <a:srgbClr val="FFE69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http://logopsi.ucoz.com/_ph/88/74195515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478"/>
            <a:ext cx="1784928" cy="29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87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1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4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5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B1CA6-0CC6-4531-AF2A-58E05EEB748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68EA-C97A-433C-A9C6-1A11745B545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http://www.stihi.ru/pics/2011/06/19/2702.jpg"/>
          <p:cNvPicPr/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r="65880" b="22489"/>
          <a:stretch/>
        </p:blipFill>
        <p:spPr bwMode="auto">
          <a:xfrm>
            <a:off x="-6858" y="0"/>
            <a:ext cx="9150858" cy="685800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500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63" y="0"/>
            <a:ext cx="7772400" cy="246610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/>
                <a:solidFill>
                  <a:srgbClr val="FF0000"/>
                </a:solidFill>
              </a:rPr>
              <a:t/>
            </a:r>
            <a:br>
              <a:rPr lang="ru-RU" b="1" dirty="0" smtClean="0">
                <a:ln/>
                <a:solidFill>
                  <a:srgbClr val="FF0000"/>
                </a:solidFill>
              </a:rPr>
            </a:br>
            <a:r>
              <a:rPr lang="ru-RU" b="1" dirty="0">
                <a:ln/>
                <a:solidFill>
                  <a:srgbClr val="FF0000"/>
                </a:solidFill>
              </a:rPr>
              <a:t/>
            </a:r>
            <a:br>
              <a:rPr lang="ru-RU" b="1" dirty="0">
                <a:ln/>
                <a:solidFill>
                  <a:srgbClr val="FF0000"/>
                </a:solidFill>
              </a:rPr>
            </a:br>
            <a:r>
              <a:rPr lang="ru-RU" b="1" dirty="0" smtClean="0">
                <a:ln/>
                <a:solidFill>
                  <a:srgbClr val="FF0000"/>
                </a:solidFill>
              </a:rPr>
              <a:t/>
            </a:r>
            <a:br>
              <a:rPr lang="ru-RU" b="1" dirty="0" smtClean="0">
                <a:ln/>
                <a:solidFill>
                  <a:srgbClr val="FF0000"/>
                </a:solidFill>
              </a:rPr>
            </a:br>
            <a:r>
              <a:rPr lang="ru-RU" b="1" dirty="0" smtClean="0">
                <a:ln/>
                <a:solidFill>
                  <a:srgbClr val="1608C8"/>
                </a:solidFill>
              </a:rPr>
              <a:t>Отчёт по теме недели </a:t>
            </a:r>
            <a:br>
              <a:rPr lang="ru-RU" b="1" dirty="0" smtClean="0">
                <a:ln/>
                <a:solidFill>
                  <a:srgbClr val="1608C8"/>
                </a:solidFill>
              </a:rPr>
            </a:br>
            <a:r>
              <a:rPr lang="ru-RU" b="1" dirty="0" smtClean="0">
                <a:ln/>
                <a:solidFill>
                  <a:srgbClr val="1608C8"/>
                </a:solidFill>
              </a:rPr>
              <a:t>«В </a:t>
            </a:r>
            <a:r>
              <a:rPr lang="ru-RU" b="1" dirty="0">
                <a:ln/>
                <a:solidFill>
                  <a:srgbClr val="1608C8"/>
                </a:solidFill>
              </a:rPr>
              <a:t>гостях у сказки</a:t>
            </a:r>
            <a:r>
              <a:rPr lang="ru-RU" b="1" dirty="0" smtClean="0">
                <a:ln/>
                <a:solidFill>
                  <a:srgbClr val="1608C8"/>
                </a:solidFill>
              </a:rPr>
              <a:t>» </a:t>
            </a:r>
            <a:br>
              <a:rPr lang="ru-RU" b="1" dirty="0" smtClean="0">
                <a:ln/>
                <a:solidFill>
                  <a:srgbClr val="1608C8"/>
                </a:solidFill>
              </a:rPr>
            </a:br>
            <a:r>
              <a:rPr lang="ru-RU" sz="3600" b="1" dirty="0" smtClean="0">
                <a:ln/>
                <a:solidFill>
                  <a:srgbClr val="1608C8"/>
                </a:solidFill>
              </a:rPr>
              <a:t>в разновозрастной группе №1</a:t>
            </a:r>
            <a:endParaRPr lang="ru-RU" sz="3600" dirty="0">
              <a:solidFill>
                <a:srgbClr val="1608C8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900" y="4710545"/>
            <a:ext cx="6069445" cy="2479964"/>
          </a:xfrm>
        </p:spPr>
        <p:txBody>
          <a:bodyPr>
            <a:normAutofit/>
          </a:bodyPr>
          <a:lstStyle/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Выполнила: Шмакова Лидия Леонидовна.</a:t>
            </a:r>
          </a:p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МДОУ детский сад №20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. Мельниково</a:t>
            </a:r>
          </a:p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2021 г.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04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95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559558"/>
            <a:ext cx="3886200" cy="5617405"/>
          </a:xfrm>
        </p:spPr>
        <p:txBody>
          <a:bodyPr/>
          <a:lstStyle/>
          <a:p>
            <a:r>
              <a:rPr lang="ru-RU" dirty="0" err="1" smtClean="0"/>
              <a:t>Микс</a:t>
            </a:r>
            <a:r>
              <a:rPr lang="ru-RU" dirty="0" smtClean="0"/>
              <a:t> – угадывание сказочных героев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29150" y="2238233"/>
            <a:ext cx="3886200" cy="3938730"/>
          </a:xfrm>
        </p:spPr>
        <p:txBody>
          <a:bodyPr/>
          <a:lstStyle/>
          <a:p>
            <a:pPr algn="ctr"/>
            <a:r>
              <a:rPr lang="ru-RU" dirty="0" smtClean="0"/>
              <a:t>Хороводная игра «Теремок»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497842"/>
            <a:ext cx="4107976" cy="3080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344818"/>
            <a:ext cx="4421875" cy="3316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71" y="365126"/>
            <a:ext cx="2489832" cy="1867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3" y="4082387"/>
            <a:ext cx="3825922" cy="28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1608C8"/>
                </a:solidFill>
              </a:rPr>
              <a:t>Физическое развитие</a:t>
            </a:r>
            <a:endParaRPr lang="ru-RU" b="1" dirty="0">
              <a:solidFill>
                <a:srgbClr val="1608C8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9842" y="1371600"/>
            <a:ext cx="3868340" cy="3782291"/>
          </a:xfrm>
        </p:spPr>
        <p:txBody>
          <a:bodyPr/>
          <a:lstStyle/>
          <a:p>
            <a:r>
              <a:rPr lang="ru-RU" dirty="0"/>
              <a:t>Физкультминутка </a:t>
            </a:r>
            <a:r>
              <a:rPr lang="ru-RU" dirty="0" smtClean="0"/>
              <a:t>«Любимые сказки».</a:t>
            </a:r>
            <a:endParaRPr lang="ru-RU" dirty="0"/>
          </a:p>
          <a:p>
            <a:r>
              <a:rPr lang="ru-RU" dirty="0"/>
              <a:t>Изобрази животное. В какой сказке встречается?</a:t>
            </a:r>
          </a:p>
          <a:p>
            <a:r>
              <a:rPr lang="ru-RU" dirty="0" smtClean="0"/>
              <a:t>Подвижные игры: «Гуси - лебеди», «У медведя во бору».</a:t>
            </a:r>
            <a:endParaRPr lang="ru-RU" dirty="0"/>
          </a:p>
          <a:p>
            <a:r>
              <a:rPr lang="ru-RU" dirty="0"/>
              <a:t>Пальчиковая гимнастика по сказке «</a:t>
            </a:r>
            <a:r>
              <a:rPr lang="ru-RU" dirty="0" smtClean="0"/>
              <a:t>Коза - </a:t>
            </a:r>
            <a:r>
              <a:rPr lang="ru-RU" dirty="0" err="1" smtClean="0"/>
              <a:t>хлопота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52" y="3621263"/>
            <a:ext cx="3557771" cy="2667377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74" y="4756690"/>
            <a:ext cx="2170690" cy="20404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6" y="1476543"/>
            <a:ext cx="3547557" cy="266066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0" y="185017"/>
            <a:ext cx="1080024" cy="104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5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1608C8"/>
                </a:solidFill>
              </a:rPr>
              <a:t>Работа с родителями</a:t>
            </a:r>
            <a:endParaRPr lang="ru-RU" b="1" dirty="0">
              <a:solidFill>
                <a:srgbClr val="1608C8"/>
              </a:solidFill>
            </a:endParaRPr>
          </a:p>
        </p:txBody>
      </p:sp>
      <p:pic>
        <p:nvPicPr>
          <p:cNvPr id="6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62" y="1285298"/>
            <a:ext cx="3071532" cy="435133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6" y="1449100"/>
            <a:ext cx="3140652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5" y="1745672"/>
            <a:ext cx="3442855" cy="25821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5338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1608C8"/>
                </a:solidFill>
              </a:rPr>
              <a:t>Итог недели: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err="1" smtClean="0"/>
              <a:t>квест</a:t>
            </a:r>
            <a:r>
              <a:rPr lang="ru-RU" sz="3600" b="1" dirty="0" smtClean="0"/>
              <a:t> – игра «Путешествие по сказкам»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4" y="1745673"/>
            <a:ext cx="3442854" cy="25821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12" y="3830782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4" y="346365"/>
            <a:ext cx="3084943" cy="231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3" y="284020"/>
            <a:ext cx="3168071" cy="2376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4" y="2852304"/>
            <a:ext cx="3546764" cy="2660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14" y="2852304"/>
            <a:ext cx="3756892" cy="2817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4358986"/>
            <a:ext cx="3075709" cy="230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569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124691"/>
            <a:ext cx="8908473" cy="6622473"/>
          </a:xfrm>
        </p:spPr>
      </p:pic>
      <p:sp>
        <p:nvSpPr>
          <p:cNvPr id="3" name="Прямоугольник 2"/>
          <p:cNvSpPr/>
          <p:nvPr/>
        </p:nvSpPr>
        <p:spPr>
          <a:xfrm>
            <a:off x="628650" y="1895311"/>
            <a:ext cx="788670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9818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3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0254" y="1269242"/>
            <a:ext cx="6137563" cy="490988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7200" dirty="0"/>
              <a:t>Учить узнавать персонажи сказок по загадкам, иллюстрациям, стихотворениям; пересказывать содержание; обогащать и расширять словарный запас детей.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7200" dirty="0"/>
              <a:t>Закреплять умения использовать средства выразительности (мимику, интонации, движения) и разные виды театров при передаче содержания сказки.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7200" dirty="0"/>
              <a:t>Развивать творческую самостоятельность и эстетический вкус. </a:t>
            </a:r>
            <a:br>
              <a:rPr lang="ru-RU" sz="7200" dirty="0"/>
            </a:br>
            <a:r>
              <a:rPr lang="ru-RU" sz="7200" dirty="0"/>
              <a:t>Воспитывать партнерские отношения между детьми, коммуникативные качества.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7200" dirty="0"/>
              <a:t> Создавать радостный эмоциональный настрой, поощрять творческую инициативу, воспитывать чувства дружбы и коллективизма. Раскрывать ценности традиции семейного чтении и совместного творчества детей с родителями, воспитывать культуру речи.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034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1608C8"/>
                </a:solidFill>
              </a:rPr>
              <a:t>Задачи:</a:t>
            </a:r>
            <a:endParaRPr lang="ru-RU" sz="5400" b="1" dirty="0">
              <a:solidFill>
                <a:srgbClr val="1608C8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3" y="335830"/>
            <a:ext cx="16764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1608C8"/>
                </a:solidFill>
              </a:rPr>
              <a:t>Социально – коммуникативное развитие</a:t>
            </a:r>
            <a:endParaRPr lang="ru-RU" sz="3200" b="1" dirty="0">
              <a:solidFill>
                <a:srgbClr val="1608C8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29842" y="1681162"/>
            <a:ext cx="3868340" cy="1825376"/>
          </a:xfrm>
        </p:spPr>
        <p:txBody>
          <a:bodyPr/>
          <a:lstStyle/>
          <a:p>
            <a:pPr algn="ctr"/>
            <a:r>
              <a:rPr lang="ru-RU" dirty="0" smtClean="0"/>
              <a:t>Настольный театр по сказке «Репка»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«Отгадай, на кого из сказочных героев я похож?»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41" y="2603960"/>
            <a:ext cx="3886200" cy="291361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3" y="3506538"/>
            <a:ext cx="3971499" cy="2978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00" y="1268804"/>
            <a:ext cx="1299856" cy="1462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32" y="4505325"/>
            <a:ext cx="29432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4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Играли в кубики, составляли пазлы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" y="3567551"/>
            <a:ext cx="38862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76" y="1547683"/>
            <a:ext cx="3886200" cy="29146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28" y="4581090"/>
            <a:ext cx="2861622" cy="212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98" y="139832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87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51075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1608C8"/>
                </a:solidFill>
              </a:rPr>
              <a:t>       Познавательное </a:t>
            </a:r>
            <a:r>
              <a:rPr lang="ru-RU" b="1" dirty="0" smtClean="0">
                <a:solidFill>
                  <a:srgbClr val="1608C8"/>
                </a:solidFill>
              </a:rPr>
              <a:t>развитие</a:t>
            </a:r>
            <a:endParaRPr lang="ru-RU" b="1" dirty="0">
              <a:solidFill>
                <a:srgbClr val="1608C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Просмотр мультфильмов по любимым русским народным сказкам.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ru-RU" sz="2400" dirty="0"/>
              <a:t>Конструирование: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«Построй замок для Елены Прекрасной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96546"/>
            <a:ext cx="3643099" cy="3643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87" y="2896546"/>
            <a:ext cx="2751858" cy="3669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52" y="239009"/>
            <a:ext cx="1205345" cy="1789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8" y="120970"/>
            <a:ext cx="1747728" cy="15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1608C8"/>
                </a:solidFill>
              </a:rPr>
              <a:t>Речевое развитие</a:t>
            </a:r>
            <a:endParaRPr lang="ru-RU" b="1" dirty="0">
              <a:solidFill>
                <a:srgbClr val="1608C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487606"/>
            <a:ext cx="3886200" cy="4689357"/>
          </a:xfrm>
        </p:spPr>
        <p:txBody>
          <a:bodyPr/>
          <a:lstStyle/>
          <a:p>
            <a:r>
              <a:rPr lang="ru-RU" sz="2400" dirty="0" smtClean="0"/>
              <a:t>Рассматривание иллюстраций к сказкам.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/>
              <a:t>Творческое рассказывание по сказке «Теремок».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05777"/>
            <a:ext cx="4228247" cy="3171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" y="2279851"/>
            <a:ext cx="4139820" cy="3104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44" y="365125"/>
            <a:ext cx="1228906" cy="176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37" y="4904188"/>
            <a:ext cx="1395626" cy="18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76" y="318685"/>
            <a:ext cx="2926799" cy="3902399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29841" y="457200"/>
            <a:ext cx="2949178" cy="54117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Загадывали загадки.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Пересказывали сказку «Пузырь, соломинка и лапоть».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Оформили выставку книг «Мои любимые сказки».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Читали сказки по желанию детей.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/>
              <a:t>Выучили пальчиковую гимнастику «Коза – </a:t>
            </a:r>
            <a:r>
              <a:rPr lang="ru-RU" sz="1800" dirty="0" err="1" smtClean="0"/>
              <a:t>хлопота</a:t>
            </a:r>
            <a:r>
              <a:rPr lang="ru-RU" sz="1800" dirty="0" smtClean="0"/>
              <a:t>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" y="3841844"/>
            <a:ext cx="3821373" cy="2866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76" y="4350921"/>
            <a:ext cx="2994823" cy="22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1608C8"/>
                </a:solidFill>
              </a:rPr>
              <a:t>Художественно – эстетическое развитие</a:t>
            </a:r>
            <a:endParaRPr lang="ru-RU" sz="3200" b="1" dirty="0">
              <a:solidFill>
                <a:srgbClr val="1608C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269242"/>
            <a:ext cx="3886200" cy="49077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Рисование по русской народной сказки «Три медведя</a:t>
            </a:r>
            <a:r>
              <a:rPr lang="ru-RU" sz="2400" dirty="0" smtClean="0"/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Лепка </a:t>
            </a:r>
            <a:r>
              <a:rPr lang="ru-RU" sz="2400" dirty="0"/>
              <a:t>по мотивам русской народной сказки «Колобок</a:t>
            </a:r>
            <a:r>
              <a:rPr lang="ru-RU" sz="2400" dirty="0" smtClean="0"/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Аппликация </a:t>
            </a:r>
            <a:r>
              <a:rPr lang="ru-RU" sz="2400" dirty="0"/>
              <a:t>«</a:t>
            </a:r>
            <a:r>
              <a:rPr lang="ru-RU" sz="2400" dirty="0" err="1"/>
              <a:t>Заюшкина</a:t>
            </a:r>
            <a:r>
              <a:rPr lang="ru-RU" sz="2400" dirty="0"/>
              <a:t> избушка</a:t>
            </a:r>
            <a:r>
              <a:rPr lang="ru-RU" sz="2400" dirty="0" smtClean="0"/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Раскраски.</a:t>
            </a:r>
          </a:p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1" y="1410563"/>
            <a:ext cx="3068187" cy="23011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69" y="4001294"/>
            <a:ext cx="3248167" cy="2436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90" y="4037534"/>
            <a:ext cx="3086669" cy="23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Рисование на воздушном шарике «Сказочный герой»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4" y="3346286"/>
            <a:ext cx="2028443" cy="2704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94" y="3346286"/>
            <a:ext cx="2004728" cy="2672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0" y="1181008"/>
            <a:ext cx="2006220" cy="2674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1" y="1149731"/>
            <a:ext cx="2053135" cy="2737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68" y="1690689"/>
            <a:ext cx="2311561" cy="15509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0" y="4280253"/>
            <a:ext cx="3065788" cy="153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3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213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   Отчёт по теме недели  «В гостях у сказки»  в разновозрастной группе №1</vt:lpstr>
      <vt:lpstr>Задачи:</vt:lpstr>
      <vt:lpstr>Социально – коммуникативное развитие</vt:lpstr>
      <vt:lpstr>Играли в кубики, составляли пазлы</vt:lpstr>
      <vt:lpstr>       Познавательное развитие</vt:lpstr>
      <vt:lpstr>Речевое развитие</vt:lpstr>
      <vt:lpstr>Презентация PowerPoint</vt:lpstr>
      <vt:lpstr>Художественно – эстетическое развитие</vt:lpstr>
      <vt:lpstr>Рисование на воздушном шарике «Сказочный герой»</vt:lpstr>
      <vt:lpstr>Презентация PowerPoint</vt:lpstr>
      <vt:lpstr>Физическое развитие</vt:lpstr>
      <vt:lpstr>Работа с родителями</vt:lpstr>
      <vt:lpstr>Итог недели: квест – игра «Путешествие по сказкам»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ДС20-1</cp:lastModifiedBy>
  <cp:revision>35</cp:revision>
  <dcterms:created xsi:type="dcterms:W3CDTF">2015-01-07T10:14:09Z</dcterms:created>
  <dcterms:modified xsi:type="dcterms:W3CDTF">2021-07-05T09:46:07Z</dcterms:modified>
</cp:coreProperties>
</file>