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70" r:id="rId6"/>
    <p:sldId id="261" r:id="rId7"/>
    <p:sldId id="260" r:id="rId8"/>
    <p:sldId id="267" r:id="rId9"/>
    <p:sldId id="269" r:id="rId10"/>
    <p:sldId id="268" r:id="rId11"/>
    <p:sldId id="264" r:id="rId12"/>
    <p:sldId id="265" r:id="rId13"/>
    <p:sldId id="266" r:id="rId14"/>
    <p:sldId id="25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linda6035.ucoz.ru/" TargetMode="External"/><Relationship Id="rId3" Type="http://schemas.openxmlformats.org/officeDocument/2006/relationships/hyperlink" Target="http://www.starjammer-aerospace.com/img/spaceship1.png" TargetMode="External"/><Relationship Id="rId7" Type="http://schemas.openxmlformats.org/officeDocument/2006/relationships/hyperlink" Target="http://img1.liveinternet.ru/images/attach/c/10/111/824/111824383__OverTheMoon_Shape3__Border.png" TargetMode="External"/><Relationship Id="rId2" Type="http://schemas.openxmlformats.org/officeDocument/2006/relationships/hyperlink" Target="http://musecraftonline.com/wp-content/uploads/2012/10/Liftoff-1024x724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1.liveinternet.ru/images/attach/c/10/111/824/111824503__OverTheMoon_Star_Scatter.png" TargetMode="External"/><Relationship Id="rId5" Type="http://schemas.openxmlformats.org/officeDocument/2006/relationships/hyperlink" Target="http://img0.liveinternet.ru/images/attach/c/10/111/824/111824456__OverTheMoon_Shape3__Scatter.png" TargetMode="External"/><Relationship Id="rId4" Type="http://schemas.openxmlformats.org/officeDocument/2006/relationships/hyperlink" Target="http://kira-scrap.ru/KATALOG/PRIRODA/1/0_120646_1fca43e2_M.png" TargetMode="External"/><Relationship Id="rId9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971600" y="4594461"/>
            <a:ext cx="720080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600" i="1" dirty="0" smtClean="0">
                <a:solidFill>
                  <a:schemeClr val="tx2"/>
                </a:solidFill>
                <a:cs typeface="Arial" charset="0"/>
              </a:rPr>
              <a:t>Автор : Шмакова Лидия Леонидовна, воспитатель 1 категории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600" i="1" dirty="0" smtClean="0">
                <a:solidFill>
                  <a:schemeClr val="tx2"/>
                </a:solidFill>
                <a:cs typeface="Arial" charset="0"/>
              </a:rPr>
              <a:t>2021 г.</a:t>
            </a:r>
            <a:endParaRPr lang="ru-RU" sz="1600" i="1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5" name="Заголовок 5"/>
          <p:cNvSpPr txBox="1">
            <a:spLocks/>
          </p:cNvSpPr>
          <p:nvPr/>
        </p:nvSpPr>
        <p:spPr>
          <a:xfrm>
            <a:off x="971600" y="1327121"/>
            <a:ext cx="7200800" cy="224676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ru-RU" sz="54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Отчёт по теме недели «Космос» </a:t>
            </a:r>
          </a:p>
          <a:p>
            <a:pPr fontAlgn="base">
              <a:spcAft>
                <a:spcPct val="0"/>
              </a:spcAft>
              <a:defRPr/>
            </a:pPr>
            <a:r>
              <a:rPr lang="ru-RU" sz="32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в разновозрастной группе №1</a:t>
            </a:r>
            <a:endParaRPr lang="ru-RU" sz="3200" b="1" i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25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Физическое развитие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2016224"/>
          </a:xfrm>
        </p:spPr>
        <p:txBody>
          <a:bodyPr/>
          <a:lstStyle/>
          <a:p>
            <a:r>
              <a:rPr lang="ru-RU" sz="2000" b="0" dirty="0"/>
              <a:t>Подвижные игры: «Летает – не летает»; «Кто быстрее сделает круг вокруг солнца</a:t>
            </a:r>
            <a:r>
              <a:rPr lang="ru-RU" sz="2000" b="0" dirty="0" smtClean="0"/>
              <a:t>?»; </a:t>
            </a:r>
            <a:r>
              <a:rPr lang="ru-RU" sz="2000" b="0" dirty="0"/>
              <a:t>«Полет на луну», «Ракеты», «Самолеты», </a:t>
            </a:r>
            <a:r>
              <a:rPr lang="ru-RU" sz="2000" b="0" dirty="0" smtClean="0"/>
              <a:t>«Солнышко и дождик», «Лунатики</a:t>
            </a:r>
            <a:r>
              <a:rPr lang="ru-RU" sz="2000" b="0" dirty="0"/>
              <a:t>».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8" y="3356991"/>
            <a:ext cx="4348484" cy="3273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0031" y="2060848"/>
            <a:ext cx="4041775" cy="72008"/>
          </a:xfrm>
        </p:spPr>
        <p:txBody>
          <a:bodyPr/>
          <a:lstStyle/>
          <a:p>
            <a:r>
              <a:rPr lang="ru-RU" sz="2000" b="0" dirty="0"/>
              <a:t>Физкультминутка «Ракета»</a:t>
            </a: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00" y="1700808"/>
            <a:ext cx="4041775" cy="2285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931" y="4149080"/>
            <a:ext cx="3165753" cy="2368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575" y="403398"/>
            <a:ext cx="1114231" cy="13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9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Работа с родителями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6" y="1417638"/>
            <a:ext cx="2161306" cy="30572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99" y="1417638"/>
            <a:ext cx="1943001" cy="4149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49" y="1417638"/>
            <a:ext cx="2207851" cy="312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943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FFFF00"/>
                </a:solidFill>
              </a:rPr>
              <a:t>Изготовление поделок совместно с детьми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0" y="976287"/>
            <a:ext cx="3093073" cy="27809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17" y="4217881"/>
            <a:ext cx="2261219" cy="2640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62" y="976287"/>
            <a:ext cx="2250244" cy="3573015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29" y="976287"/>
            <a:ext cx="2558909" cy="4525963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0" y="3849533"/>
            <a:ext cx="3092045" cy="27809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04" y="5571630"/>
            <a:ext cx="2050026" cy="117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0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Итог недели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Выставка поделок «Загадочный космос»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8784976" cy="4686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33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647700"/>
          </a:xfrm>
          <a:prstGeom prst="rect">
            <a:avLst/>
          </a:prstGeom>
        </p:spPr>
        <p:txBody>
          <a:bodyPr/>
          <a:lstStyle/>
          <a:p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Информационные источники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981075"/>
            <a:ext cx="8229600" cy="180022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hlinkClick r:id="rId2"/>
              </a:rPr>
              <a:t>Фон  </a:t>
            </a:r>
          </a:p>
          <a:p>
            <a:pPr marL="0" indent="0" algn="ctr">
              <a:buNone/>
            </a:pPr>
            <a:r>
              <a:rPr lang="ru-RU" sz="2000" dirty="0">
                <a:hlinkClick r:id="rId3"/>
              </a:rPr>
              <a:t>Ракета</a:t>
            </a:r>
            <a:r>
              <a:rPr lang="ru-RU" sz="2000" dirty="0"/>
              <a:t>  </a:t>
            </a:r>
          </a:p>
          <a:p>
            <a:pPr marL="0" indent="0" algn="ctr">
              <a:buNone/>
            </a:pPr>
            <a:r>
              <a:rPr lang="ru-RU" sz="2000" dirty="0">
                <a:hlinkClick r:id="rId4"/>
              </a:rPr>
              <a:t>Космонавт</a:t>
            </a:r>
            <a:endParaRPr lang="ru-RU" sz="2000" dirty="0"/>
          </a:p>
          <a:p>
            <a:pPr marL="0" indent="0" algn="ctr">
              <a:buNone/>
            </a:pPr>
            <a:r>
              <a:rPr lang="ru-RU" sz="2000" dirty="0">
                <a:hlinkClick r:id="rId5"/>
              </a:rPr>
              <a:t>Элементы</a:t>
            </a:r>
            <a:r>
              <a:rPr lang="ru-RU" sz="2000" dirty="0"/>
              <a:t>  </a:t>
            </a:r>
          </a:p>
          <a:p>
            <a:pPr marL="0" indent="0" algn="ctr">
              <a:buNone/>
            </a:pPr>
            <a:r>
              <a:rPr lang="ru-RU" sz="2000" dirty="0">
                <a:hlinkClick r:id="rId6"/>
              </a:rPr>
              <a:t>Жёлтые звёзды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hlinkClick r:id="rId7"/>
              </a:rPr>
              <a:t>   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4" name="Группа 1"/>
          <p:cNvGrpSpPr>
            <a:grpSpLocks/>
          </p:cNvGrpSpPr>
          <p:nvPr/>
        </p:nvGrpSpPr>
        <p:grpSpPr bwMode="auto">
          <a:xfrm>
            <a:off x="1049790" y="2996952"/>
            <a:ext cx="7200800" cy="3545550"/>
            <a:chOff x="607288" y="-815361"/>
            <a:chExt cx="7925152" cy="686729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6293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Monotype Corsiva" pitchFamily="66" charset="0"/>
                  <a:cs typeface="Arial" charset="0"/>
                </a:rPr>
                <a:t>Вы можете использовать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Monotype Corsiva" pitchFamily="66" charset="0"/>
                  <a:cs typeface="Arial" charset="0"/>
                </a:rPr>
                <a:t>данное оформление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Monotype Corsiva" pitchFamily="66" charset="0"/>
                  <a:cs typeface="Arial" charset="0"/>
                </a:rPr>
                <a:t>для создания своих презентаций,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Monotype Corsiva" pitchFamily="66" charset="0"/>
                  <a:cs typeface="Arial" charset="0"/>
                </a:rPr>
                <a:t>но в своей презентации вы должны указать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Monotype Corsiva" pitchFamily="66" charset="0"/>
                  <a:cs typeface="Arial" charset="0"/>
                </a:rPr>
                <a:t>источник шаблона: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800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Фокина Лидия Петровна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учитель начальных классов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МКОУ «СОШ ст. Евсино»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Искитимского</a:t>
              </a:r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района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Новосибирской области</a:t>
              </a:r>
              <a:endParaRPr lang="ru-RU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358226" y="5208449"/>
              <a:ext cx="6491880" cy="843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itchFamily="66" charset="0"/>
                  <a:cs typeface="Arial" charset="0"/>
                </a:rPr>
                <a:t>Сайт</a:t>
              </a:r>
              <a:r>
                <a:rPr lang="en-US" sz="2000" b="1" dirty="0" smtClean="0">
                  <a:solidFill>
                    <a:schemeClr val="accent5">
                      <a:lumMod val="50000"/>
                    </a:schemeClr>
                  </a:solidFill>
                  <a:latin typeface="Monotype Corsiva" pitchFamily="66" charset="0"/>
                  <a:hlinkClick r:id="rId8"/>
                </a:rPr>
                <a:t> http://linda6035.ucoz.ru/</a:t>
              </a:r>
              <a:r>
                <a:rPr lang="ru-RU" sz="2000" dirty="0" smtClean="0">
                  <a:solidFill>
                    <a:schemeClr val="accent5">
                      <a:lumMod val="50000"/>
                    </a:schemeClr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en-US" sz="2000" dirty="0" smtClean="0">
                  <a:solidFill>
                    <a:schemeClr val="accent5">
                      <a:lumMod val="50000"/>
                    </a:schemeClr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ru-RU" sz="2000" dirty="0" smtClean="0">
                  <a:solidFill>
                    <a:schemeClr val="accent5">
                      <a:lumMod val="50000"/>
                    </a:schemeClr>
                  </a:solidFill>
                  <a:latin typeface="Monotype Corsiva" pitchFamily="66" charset="0"/>
                  <a:cs typeface="Arial" charset="0"/>
                </a:rPr>
                <a:t> 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3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7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Задачи: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80728"/>
            <a:ext cx="8003232" cy="5145435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1. Дать знания детям о российском празднике - День космонавтики, о космосе, о первом космонавте Ю. А. Гагарине. Вызвать интерес к рассматриванию иллюстраций о космосе. Обучать активности, коллективизму.</a:t>
            </a:r>
            <a:br>
              <a:rPr lang="ru-RU" sz="2000" dirty="0"/>
            </a:br>
            <a:r>
              <a:rPr lang="ru-RU" sz="2000" dirty="0"/>
              <a:t>2. Активировать слуховые и зрительные анализаторы, развивать у детей речь, воображение и мышление. Развивать умения взаимодействовать друг с другом, побуждать детей к совместной деятельности .</a:t>
            </a:r>
            <a:br>
              <a:rPr lang="ru-RU" sz="2000" dirty="0"/>
            </a:br>
            <a:r>
              <a:rPr lang="ru-RU" sz="2000" dirty="0"/>
              <a:t>3. Воспитывать уважение к людям, работающих в космосе, дисциплинированность, любознательность. Прививать любовь и чувство гордости к своей стране. Воспитывать у детей умение слушать взрослых .</a:t>
            </a:r>
            <a:br>
              <a:rPr lang="ru-RU" sz="2000" dirty="0"/>
            </a:br>
            <a:r>
              <a:rPr lang="ru-RU" sz="2000" dirty="0"/>
              <a:t>4. Активизировать словарь: планета, космос, созвездие, ракета, скафандр, луна, вселенная, космонавт.</a:t>
            </a:r>
          </a:p>
        </p:txBody>
      </p:sp>
    </p:spTree>
    <p:extLst>
      <p:ext uri="{BB962C8B-B14F-4D97-AF65-F5344CB8AC3E}">
        <p14:creationId xmlns:p14="http://schemas.microsoft.com/office/powerpoint/2010/main" val="227845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60991"/>
            <a:ext cx="8229600" cy="1143000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chemeClr val="tx2"/>
                </a:solidFill>
              </a:rPr>
              <a:t>Познавательное развитие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073427"/>
          </a:xfrm>
        </p:spPr>
        <p:txBody>
          <a:bodyPr/>
          <a:lstStyle/>
          <a:p>
            <a:r>
              <a:rPr lang="ru-RU" sz="2000" dirty="0" smtClean="0"/>
              <a:t>Смотрели развивающий мультфильм, презентацию о космосе,</a:t>
            </a:r>
          </a:p>
          <a:p>
            <a:r>
              <a:rPr lang="ru-RU" sz="2000" dirty="0" smtClean="0"/>
              <a:t> наблюдали на прогулке за солнцем,</a:t>
            </a:r>
          </a:p>
          <a:p>
            <a:r>
              <a:rPr lang="ru-RU" sz="2000" dirty="0" smtClean="0"/>
              <a:t> рассматривали облака на небе.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56" y="2928555"/>
            <a:ext cx="3711488" cy="2098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45151"/>
            <a:ext cx="2171700" cy="21717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2420888"/>
            <a:ext cx="4038600" cy="3705275"/>
          </a:xfrm>
        </p:spPr>
        <p:txBody>
          <a:bodyPr/>
          <a:lstStyle/>
          <a:p>
            <a:r>
              <a:rPr lang="ru-RU" sz="2000" dirty="0" smtClean="0"/>
              <a:t>Рассматривали глобус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12976"/>
            <a:ext cx="3024336" cy="226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55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7694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04664"/>
            <a:ext cx="6779096" cy="1012974"/>
          </a:xfrm>
        </p:spPr>
        <p:txBody>
          <a:bodyPr/>
          <a:lstStyle/>
          <a:p>
            <a:r>
              <a:rPr lang="ru-RU" sz="2400" dirty="0" smtClean="0">
                <a:solidFill>
                  <a:srgbClr val="FFFF00"/>
                </a:solidFill>
              </a:rPr>
              <a:t>Играли в д\и, составляли разрезные картинки, выкладывали ракету из счётных палочек и из блоков </a:t>
            </a:r>
            <a:r>
              <a:rPr lang="ru-RU" sz="2400" dirty="0" err="1" smtClean="0">
                <a:solidFill>
                  <a:srgbClr val="FFFF00"/>
                </a:solidFill>
              </a:rPr>
              <a:t>Дьениша</a:t>
            </a:r>
            <a:r>
              <a:rPr lang="ru-RU" sz="2400" dirty="0" smtClean="0">
                <a:solidFill>
                  <a:srgbClr val="FFFF00"/>
                </a:solidFill>
              </a:rPr>
              <a:t>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628800"/>
            <a:ext cx="4038600" cy="2283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34" y="4174898"/>
            <a:ext cx="4038600" cy="2283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1628800"/>
            <a:ext cx="4038598" cy="2283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652" y="4509120"/>
            <a:ext cx="2097459" cy="157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4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584999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12976"/>
            <a:ext cx="4522900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2656"/>
            <a:ext cx="3467803" cy="2594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356992"/>
            <a:ext cx="2189605" cy="193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6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Речевое развитие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417638"/>
            <a:ext cx="4040188" cy="4708525"/>
          </a:xfrm>
        </p:spPr>
        <p:txBody>
          <a:bodyPr/>
          <a:lstStyle/>
          <a:p>
            <a:r>
              <a:rPr lang="ru-RU" sz="2400" dirty="0"/>
              <a:t>Чтение стихов о</a:t>
            </a:r>
          </a:p>
          <a:p>
            <a:pPr marL="0" indent="0">
              <a:buNone/>
            </a:pPr>
            <a:r>
              <a:rPr lang="ru-RU" sz="2400" dirty="0"/>
              <a:t>космосе.</a:t>
            </a:r>
          </a:p>
          <a:p>
            <a:r>
              <a:rPr lang="ru-RU" sz="2400" dirty="0"/>
              <a:t>Чтение албанской сказки «Как солнце и луна друг к другу в гости ходили». </a:t>
            </a:r>
            <a:endParaRPr lang="ru-RU" sz="2400" dirty="0" smtClean="0"/>
          </a:p>
          <a:p>
            <a:r>
              <a:rPr lang="ru-RU" sz="2400" dirty="0" smtClean="0"/>
              <a:t>Загадывание </a:t>
            </a:r>
            <a:r>
              <a:rPr lang="ru-RU" sz="2400" dirty="0"/>
              <a:t>загадок о небесных светилах. </a:t>
            </a:r>
          </a:p>
          <a:p>
            <a:r>
              <a:rPr lang="ru-RU" sz="2400" dirty="0" smtClean="0"/>
              <a:t>Рассматривание  картины</a:t>
            </a:r>
            <a:r>
              <a:rPr lang="ru-RU" sz="2400" dirty="0"/>
              <a:t> «Животные в космосе».</a:t>
            </a:r>
            <a:r>
              <a:rPr lang="ru-RU" sz="2400" u="sng" dirty="0"/>
              <a:t> </a:t>
            </a:r>
            <a:endParaRPr lang="ru-RU" sz="2400" dirty="0"/>
          </a:p>
          <a:p>
            <a:r>
              <a:rPr lang="ru-RU" sz="2400" dirty="0"/>
              <a:t>Дыхательная гимнастика «Ветерок</a:t>
            </a:r>
            <a:r>
              <a:rPr lang="ru-RU" sz="2400" dirty="0" smtClean="0"/>
              <a:t>».</a:t>
            </a:r>
            <a:endParaRPr lang="ru-RU" sz="2400" dirty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0" dirty="0" smtClean="0"/>
              <a:t>Разучивание считалки: «Я вчера летал в ракете…»</a:t>
            </a:r>
            <a:endParaRPr lang="ru-RU" b="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35" y="2492896"/>
            <a:ext cx="4189862" cy="236649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7" y="190635"/>
            <a:ext cx="1786969" cy="134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0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b="1" dirty="0" smtClean="0">
                <a:solidFill>
                  <a:schemeClr val="tx2"/>
                </a:solidFill>
              </a:rPr>
              <a:t>Социально – коммуникативное развитие</a:t>
            </a:r>
            <a:endParaRPr lang="ru-RU" sz="3000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000" dirty="0" smtClean="0"/>
              <a:t>Беседы</a:t>
            </a:r>
            <a:r>
              <a:rPr lang="ru-RU" sz="2000" dirty="0"/>
              <a:t>: «О космосе», «О космонавтах», «О первом выходе человека в открытый космос», </a:t>
            </a:r>
            <a:r>
              <a:rPr lang="ru-RU" sz="2000" dirty="0" smtClean="0"/>
              <a:t>«</a:t>
            </a:r>
            <a:r>
              <a:rPr lang="ru-RU" sz="2000" dirty="0"/>
              <a:t>Звезда по имени «Солнце</a:t>
            </a:r>
            <a:r>
              <a:rPr lang="ru-RU" sz="2000" dirty="0" smtClean="0"/>
              <a:t>»».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Сюжетно-ролевые игры: «Будущие космонавты</a:t>
            </a:r>
            <a:r>
              <a:rPr lang="ru-RU" sz="2000" dirty="0" smtClean="0"/>
              <a:t>».</a:t>
            </a:r>
          </a:p>
          <a:p>
            <a:r>
              <a:rPr lang="ru-RU" sz="2000" dirty="0"/>
              <a:t>Д</a:t>
            </a:r>
            <a:r>
              <a:rPr lang="ru-RU" sz="2000" smtClean="0"/>
              <a:t>/и </a:t>
            </a:r>
            <a:r>
              <a:rPr lang="ru-RU" sz="2000" dirty="0" smtClean="0"/>
              <a:t>«Какие предметы пригодятся в космосе».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49774"/>
            <a:ext cx="4038600" cy="285511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509311"/>
            <a:ext cx="3657647" cy="2067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661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Художественно – эстетическое развитие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 smtClean="0"/>
              <a:t>Аппликация с элементами рисования «Космическое путешествие»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4" y="2645606"/>
            <a:ext cx="2801944" cy="158417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052737"/>
            <a:ext cx="4041775" cy="648072"/>
          </a:xfrm>
        </p:spPr>
        <p:txBody>
          <a:bodyPr/>
          <a:lstStyle/>
          <a:p>
            <a:r>
              <a:rPr lang="ru-RU" sz="2000" dirty="0" smtClean="0"/>
              <a:t>Рисование ракеты палочкой на песке, мелом на асфальте. </a:t>
            </a: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65104"/>
            <a:ext cx="4041775" cy="228515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85" y="2024918"/>
            <a:ext cx="1246596" cy="2204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85" y="1700809"/>
            <a:ext cx="4211960" cy="23813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85" y="4242033"/>
            <a:ext cx="4259451" cy="24082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3F5F8"/>
              </a:clrFrom>
              <a:clrTo>
                <a:srgbClr val="F3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674047"/>
            <a:ext cx="2005887" cy="150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0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000" dirty="0">
                <a:solidFill>
                  <a:srgbClr val="FFFF00"/>
                </a:solidFill>
              </a:rPr>
              <a:t>Слушание: «Наш звездолёт» (муз</a:t>
            </a:r>
            <a:r>
              <a:rPr lang="ru-RU" sz="2000" dirty="0" smtClean="0">
                <a:solidFill>
                  <a:srgbClr val="FFFF00"/>
                </a:solidFill>
              </a:rPr>
              <a:t>. О. Емельянова</a:t>
            </a:r>
            <a:r>
              <a:rPr lang="ru-RU" sz="2000" dirty="0">
                <a:solidFill>
                  <a:srgbClr val="FFFF00"/>
                </a:solidFill>
              </a:rPr>
              <a:t>), «Знаете, каким он парнем был (муз. А</a:t>
            </a:r>
            <a:r>
              <a:rPr lang="ru-RU" sz="2000" dirty="0" smtClean="0">
                <a:solidFill>
                  <a:srgbClr val="FFFF00"/>
                </a:solidFill>
              </a:rPr>
              <a:t>. Пахмутова</a:t>
            </a:r>
            <a:r>
              <a:rPr lang="ru-RU" sz="2000" dirty="0">
                <a:solidFill>
                  <a:srgbClr val="FFFF00"/>
                </a:solidFill>
              </a:rPr>
              <a:t>), «Трава у дома» (муз</a:t>
            </a:r>
            <a:r>
              <a:rPr lang="ru-RU" sz="2000" dirty="0" smtClean="0">
                <a:solidFill>
                  <a:srgbClr val="FFFF00"/>
                </a:solidFill>
              </a:rPr>
              <a:t>. В. </a:t>
            </a:r>
            <a:r>
              <a:rPr lang="ru-RU" sz="2000" dirty="0" err="1" smtClean="0">
                <a:solidFill>
                  <a:srgbClr val="FFFF00"/>
                </a:solidFill>
              </a:rPr>
              <a:t>Мигуля</a:t>
            </a:r>
            <a:r>
              <a:rPr lang="ru-RU" sz="2000" dirty="0" smtClean="0">
                <a:solidFill>
                  <a:srgbClr val="FFFF00"/>
                </a:solidFill>
              </a:rPr>
              <a:t>), «</a:t>
            </a:r>
            <a:r>
              <a:rPr lang="ru-RU" sz="2000" dirty="0">
                <a:solidFill>
                  <a:srgbClr val="FFFF00"/>
                </a:solidFill>
              </a:rPr>
              <a:t>Разукрасим все планеты» (</a:t>
            </a:r>
            <a:r>
              <a:rPr lang="ru-RU" sz="2000" dirty="0" err="1">
                <a:solidFill>
                  <a:srgbClr val="FFFF00"/>
                </a:solidFill>
              </a:rPr>
              <a:t>Барбарики</a:t>
            </a:r>
            <a:r>
              <a:rPr lang="ru-RU" sz="2000" dirty="0">
                <a:solidFill>
                  <a:srgbClr val="FFFF00"/>
                </a:solidFill>
              </a:rPr>
              <a:t>), «Облака белокрылые лошадки</a:t>
            </a:r>
            <a:r>
              <a:rPr lang="ru-RU" sz="2000" dirty="0" smtClean="0">
                <a:solidFill>
                  <a:srgbClr val="FFFF00"/>
                </a:solidFill>
              </a:rPr>
              <a:t>».</a:t>
            </a:r>
            <a:endParaRPr lang="ru-RU" sz="2000" dirty="0">
              <a:solidFill>
                <a:srgbClr val="FFFF00"/>
              </a:solidFill>
            </a:endParaRPr>
          </a:p>
          <a:p>
            <a:r>
              <a:rPr lang="ru-RU" sz="2000" dirty="0">
                <a:solidFill>
                  <a:srgbClr val="FFFF00"/>
                </a:solidFill>
              </a:rPr>
              <a:t>Игра на музыкальных инструментах .</a:t>
            </a:r>
          </a:p>
          <a:p>
            <a:r>
              <a:rPr lang="ru-RU" sz="2000" dirty="0">
                <a:solidFill>
                  <a:srgbClr val="FFFF00"/>
                </a:solidFill>
              </a:rPr>
              <a:t>Придумывание и разучивание танца инопланетян.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07" y="3357839"/>
            <a:ext cx="4646852" cy="2627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0062A3"/>
              </a:clrFrom>
              <a:clrTo>
                <a:srgbClr val="0062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15" y="717809"/>
            <a:ext cx="5258903" cy="225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05867"/>
      </a:hlink>
      <a:folHlink>
        <a:srgbClr val="20586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383</Words>
  <Application>Microsoft Office PowerPoint</Application>
  <PresentationFormat>Экран (4:3)</PresentationFormat>
  <Paragraphs>55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Monotype Corsiva</vt:lpstr>
      <vt:lpstr>Тема Office</vt:lpstr>
      <vt:lpstr>Презентация PowerPoint</vt:lpstr>
      <vt:lpstr>Задачи:</vt:lpstr>
      <vt:lpstr>Познавательное развитие</vt:lpstr>
      <vt:lpstr>Играли в д\и, составляли разрезные картинки, выкладывали ракету из счётных палочек и из блоков Дьениша.</vt:lpstr>
      <vt:lpstr>Презентация PowerPoint</vt:lpstr>
      <vt:lpstr>Речевое развитие</vt:lpstr>
      <vt:lpstr>Социально – коммуникативное развитие</vt:lpstr>
      <vt:lpstr>Художественно – эстетическое развитие</vt:lpstr>
      <vt:lpstr>Презентация PowerPoint</vt:lpstr>
      <vt:lpstr>Физическое развитие</vt:lpstr>
      <vt:lpstr>Работа с родителями</vt:lpstr>
      <vt:lpstr>Изготовление поделок совместно с детьми</vt:lpstr>
      <vt:lpstr>Итог недели</vt:lpstr>
      <vt:lpstr>Информационные источники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Космический</dc:title>
  <dc:creator>Фокина Лидия Петровна</dc:creator>
  <cp:keywords>Шаблон презентации</cp:keywords>
  <cp:lastModifiedBy>RePack by Diakov</cp:lastModifiedBy>
  <cp:revision>35</cp:revision>
  <dcterms:created xsi:type="dcterms:W3CDTF">2017-02-23T13:11:39Z</dcterms:created>
  <dcterms:modified xsi:type="dcterms:W3CDTF">2021-04-19T10:42:35Z</dcterms:modified>
</cp:coreProperties>
</file>